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2" r:id="rId3"/>
    <p:sldId id="273" r:id="rId4"/>
    <p:sldId id="274" r:id="rId5"/>
    <p:sldId id="275" r:id="rId6"/>
    <p:sldId id="260" r:id="rId7"/>
    <p:sldId id="276" r:id="rId8"/>
    <p:sldId id="282" r:id="rId9"/>
    <p:sldId id="280" r:id="rId10"/>
    <p:sldId id="281" r:id="rId11"/>
    <p:sldId id="283" r:id="rId12"/>
    <p:sldId id="284" r:id="rId13"/>
    <p:sldId id="285" r:id="rId14"/>
    <p:sldId id="290" r:id="rId15"/>
    <p:sldId id="279" r:id="rId16"/>
    <p:sldId id="288" r:id="rId17"/>
    <p:sldId id="263" r:id="rId18"/>
    <p:sldId id="289" r:id="rId19"/>
    <p:sldId id="28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5925-363B-43E5-BC8F-947E65D40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79F2A-7E46-4C67-BE2F-C3E08A0DA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DE4A7-7541-4ABC-9D32-D29F5018F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BB438-CF59-4172-9DD9-49F858CA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88FBB-3B44-441E-828A-3CC79F8D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1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14EFB-310A-4214-A9CB-3C0A5D38E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613E7-C4D2-4BD7-B5CF-94DF2316A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FC98F-35F4-4066-80DA-8B35AEF5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C8FE2-2B27-4026-8AF1-89501A17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D922A-48A0-4F8F-89C2-19EBC9F5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3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9D7919-CFCC-4038-A74B-94689F0FE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C7284-ED96-43A8-8F91-1EF9B5FE6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EC377-2669-40E7-AC2C-525B5304D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26264-3961-4DA3-9BB4-4B17F7F8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5CB7E-59B4-4CF4-8EAD-6DF31A27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002E-0C1D-436B-AD46-26322C6AF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01F22-3F25-4037-A37C-C087AF79A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6ACAA-367F-4247-81F3-E7FAEFEB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C2BC-C422-49D5-A96B-E1266C43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A3893-EFC9-412E-A810-22E073B1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1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8DB7-65DE-4E9E-8490-7D7CF6DD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E7544-538A-4610-833D-9017C53FF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F7BBB-FF5B-4CD9-A9A6-EFF2916DD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6D872-B85F-47D0-A0D4-F87A334C7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E016F-03AE-4D78-BD34-E205E9C7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0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552D-CC91-4A00-AB61-25F58F5B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6D6F0-678A-4FB0-9240-3CE10FD20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F1B08-7326-45D5-A7C8-84766C3A1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91037-1E69-42E4-8F16-98FD3BE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80643-69BB-4038-9895-CD6F7D34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3A56B-9E22-4CC1-B4AF-9D426B64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3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0784F-DC75-4623-A590-25F6E0397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98A51-FAED-49B3-8747-99972B2A6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385FF-AC3E-4123-9D39-005FE7700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AAE996-01C3-4340-85DB-7C2474DB7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F113F-A4BF-4A8B-9DD9-847CCADCBD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0518EB-D738-4E74-93F0-98B7C0D9A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6219A-38AC-4630-8A15-0109B644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BC2AC8-5F97-4A3A-968A-76416BA7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2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B351C-72D6-4651-8B44-142A8C571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4CA14-0414-4FEE-9662-3C6953661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F99F6-6C5D-4CC9-8A94-1A46B099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18BBD-CC1B-4F3A-A3B3-D06FA5B4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78DAB-9166-4026-984E-D477EDB1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B54F7-840E-4B3B-B83F-BED9CCC9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D82D8-1B8B-4F73-800A-DE3B9762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7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2BA7-EF3F-4F9A-AE32-3DEF1122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90762-C5FE-4FA8-9892-5095E7644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1CFDA-5481-4ACD-8484-4E498A484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1BC69-635F-436E-868D-1EDEA457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3F8FF-9CDF-4E9F-A75E-754E71BCB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96806-6CE9-4A9F-8EC0-70803D95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1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69C0-6A59-4A2E-B6B7-71BB233E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4657A-0FCE-4AEF-BFD9-298F5B329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11319-DFE6-485C-9B6E-C5015DC0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C8B04-C3C1-459F-A284-5B230133B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CC774-C373-4E96-8786-5FFD8D312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9B110-290F-4FDB-87F2-414BEDB5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1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220A2A-2311-44C4-84D0-7188FBBD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EC42A-9037-4B14-8EF5-792450EB9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AF61F-5EB4-43C3-9E63-F9B778BB8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0CC23-7595-4F98-AE92-6BF6380B1915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D8BDA-FC9A-48B8-9184-22CDF625F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84C17-B61C-4FFE-8D2F-5BDF0C1BF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FC2EE-FCE1-4896-B528-6B169AC5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1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68641-BF96-41D0-965C-86815162B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866"/>
          <a:stretch/>
        </p:blipFill>
        <p:spPr>
          <a:xfrm>
            <a:off x="0" y="0"/>
            <a:ext cx="12423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98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ll, person, clothing, indoor&#10;&#10;Description automatically generated">
            <a:extLst>
              <a:ext uri="{FF2B5EF4-FFF2-40B4-BE49-F238E27FC236}">
                <a16:creationId xmlns:a16="http://schemas.microsoft.com/office/drawing/2014/main" id="{EAA72119-8DD9-402C-8370-09DA3285A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69" y="613244"/>
            <a:ext cx="7322457" cy="4881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C12EA9-C685-4DBE-9E23-C9E527227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314" y="6186714"/>
            <a:ext cx="6474513" cy="384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896F1D-68E4-4138-954A-250C1C846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539" y="6473919"/>
            <a:ext cx="1902117" cy="384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C6FA1-9796-494D-B27A-7A48D397A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575" y="5524572"/>
            <a:ext cx="2572735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6D4ED8-F918-4A0A-9432-E46D90ACD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033" y="2654346"/>
            <a:ext cx="463336" cy="591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D7D868-CD39-41EC-BAD8-5674EF5D5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3922" y="2519743"/>
            <a:ext cx="457240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3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5C11D-4A45-42CA-B416-6C14E18A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803" y="1126965"/>
            <a:ext cx="3070914" cy="4604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2A8CAF-4BED-41CA-8050-3D5AE4B15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1" y="602130"/>
            <a:ext cx="7604279" cy="56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9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0A7DEE-F9CD-4AD1-A4C0-3C131483C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554" y="933903"/>
            <a:ext cx="3742645" cy="4990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08C1EB-E50F-44AE-AB4F-D7C8D7C85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177" y="933902"/>
            <a:ext cx="3742645" cy="499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5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78DD0A-9BE5-4C91-A524-881D9A486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9" y="777723"/>
            <a:ext cx="3621995" cy="4829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E03F73-F9F4-428E-88F0-3696EB21A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571" y="777723"/>
            <a:ext cx="3785944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51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04A8C-15D9-4359-8C61-3A8365A61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54" y="735548"/>
            <a:ext cx="6877092" cy="511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57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FB5940-FAE2-461E-902D-68E469A7D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5" y="59722"/>
            <a:ext cx="11956811" cy="6725706"/>
          </a:xfrm>
          <a:prstGeom prst="rect">
            <a:avLst/>
          </a:prstGeom>
        </p:spPr>
      </p:pic>
      <p:pic>
        <p:nvPicPr>
          <p:cNvPr id="4" name="Picture 3" descr="A person in a bikini&#10;&#10;Description automatically generated with medium confidence">
            <a:extLst>
              <a:ext uri="{FF2B5EF4-FFF2-40B4-BE49-F238E27FC236}">
                <a16:creationId xmlns:a16="http://schemas.microsoft.com/office/drawing/2014/main" id="{E3879DED-D3A1-4538-ACE9-62513F806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90" y="801914"/>
            <a:ext cx="3518049" cy="4684486"/>
          </a:xfrm>
          <a:prstGeom prst="rect">
            <a:avLst/>
          </a:prstGeom>
        </p:spPr>
      </p:pic>
      <p:pic>
        <p:nvPicPr>
          <p:cNvPr id="6" name="Picture 5" descr="A person in a bikini&#10;&#10;Description automatically generated with medium confidence">
            <a:extLst>
              <a:ext uri="{FF2B5EF4-FFF2-40B4-BE49-F238E27FC236}">
                <a16:creationId xmlns:a16="http://schemas.microsoft.com/office/drawing/2014/main" id="{256F0829-52BB-4295-B1D6-104BBE204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01915"/>
            <a:ext cx="3710112" cy="46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3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B7D6B6-F3F4-46A4-97D2-FE0FB16F1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314" y="754743"/>
            <a:ext cx="4016733" cy="5348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AC925-3391-47B9-A914-CAEF9E8F2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58" y="754743"/>
            <a:ext cx="4016733" cy="53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37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C4C928-1B22-40D1-9971-1AAC48837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419" y="1109938"/>
            <a:ext cx="7015162" cy="46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50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CFA18-5A3C-442F-80E3-5E0445683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019" y="1177111"/>
            <a:ext cx="6811962" cy="45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98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088D1E-8CFF-47DE-9897-E8DEB7035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821" y="535600"/>
            <a:ext cx="4340099" cy="578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53CF2-556D-4D1A-8DDD-C50366CF0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35601"/>
            <a:ext cx="4340099" cy="578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146AD-D120-47CB-8810-E17F26121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6" r="29269" b="5437"/>
          <a:stretch/>
        </p:blipFill>
        <p:spPr>
          <a:xfrm>
            <a:off x="0" y="0"/>
            <a:ext cx="540151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F03237-DCD8-45FE-930C-2B9F78D2F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32" y="-154745"/>
            <a:ext cx="6483517" cy="1378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225E2-3F6F-46B5-886B-26CBDBB6A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125" y="2785289"/>
            <a:ext cx="3601330" cy="100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63B252-F6E8-4B6C-A1ED-8FD9F8992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690" y="1810091"/>
            <a:ext cx="3074199" cy="975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664EFB-2980-492D-9F58-A38FBD98DA2A}"/>
              </a:ext>
            </a:extLst>
          </p:cNvPr>
          <p:cNvSpPr txBox="1"/>
          <p:nvPr/>
        </p:nvSpPr>
        <p:spPr>
          <a:xfrm>
            <a:off x="7217690" y="3995369"/>
            <a:ext cx="333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BE DISCOVERED</a:t>
            </a:r>
            <a:r>
              <a:rPr lang="en-US" sz="36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9830AD-4333-4137-A520-555DFEAFD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959" y="4848759"/>
            <a:ext cx="2423660" cy="1001906"/>
          </a:xfrm>
          <a:prstGeom prst="rect">
            <a:avLst/>
          </a:prstGeom>
        </p:spPr>
      </p:pic>
      <p:sp>
        <p:nvSpPr>
          <p:cNvPr id="14" name="Arrow: Up 13">
            <a:extLst>
              <a:ext uri="{FF2B5EF4-FFF2-40B4-BE49-F238E27FC236}">
                <a16:creationId xmlns:a16="http://schemas.microsoft.com/office/drawing/2014/main" id="{7A8C9DDE-AF28-471B-ADD9-0BD04849C402}"/>
              </a:ext>
            </a:extLst>
          </p:cNvPr>
          <p:cNvSpPr/>
          <p:nvPr/>
        </p:nvSpPr>
        <p:spPr>
          <a:xfrm rot="18779657">
            <a:off x="10053371" y="2178702"/>
            <a:ext cx="374053" cy="558636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32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18631-7477-4C6F-A803-47B4E3F73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79" y="932542"/>
            <a:ext cx="3744687" cy="4992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5BDE9B-7DAD-4194-ACA3-7CDF0ADD5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057" y="932542"/>
            <a:ext cx="3744687" cy="49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59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FFFB7-DF55-4DEA-80AD-5AAE6BD04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2" t="34248" r="13460" b="21423"/>
          <a:stretch/>
        </p:blipFill>
        <p:spPr>
          <a:xfrm>
            <a:off x="0" y="747991"/>
            <a:ext cx="8821677" cy="2977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268382-D277-43C2-A369-DF5C3B35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535" y="747991"/>
            <a:ext cx="2773787" cy="2977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3A9E7C-2E49-4DC2-B948-72BA0C4CE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1886"/>
            <a:ext cx="8821677" cy="30848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040F77-1CB3-4C65-ACBA-A38A5C1D7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90" y="3761886"/>
            <a:ext cx="2799470" cy="25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C4F29C-5733-4978-AA43-53E294C55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0226" y="3841140"/>
            <a:ext cx="2914141" cy="2926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331343-076C-470B-877A-FA67CF08E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09" y="798972"/>
            <a:ext cx="2798307" cy="2926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4F61F-0503-42E6-B55C-DD59C666D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5264" y="2366738"/>
            <a:ext cx="307260" cy="3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8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39EE4-B7A8-4184-93BC-E9C10FB1E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3" t="89190" r="22873" b="5215"/>
          <a:stretch/>
        </p:blipFill>
        <p:spPr>
          <a:xfrm>
            <a:off x="1927275" y="6122329"/>
            <a:ext cx="8858616" cy="524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5833F3-D57C-4ECA-91FA-C2842B4EB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1" t="22140" r="15999" b="8903"/>
          <a:stretch/>
        </p:blipFill>
        <p:spPr>
          <a:xfrm>
            <a:off x="0" y="-1361683"/>
            <a:ext cx="12192001" cy="7484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DA1E8-7CC5-4D15-A4A4-2E3B0037BA5C}"/>
              </a:ext>
            </a:extLst>
          </p:cNvPr>
          <p:cNvSpPr txBox="1"/>
          <p:nvPr/>
        </p:nvSpPr>
        <p:spPr>
          <a:xfrm>
            <a:off x="5201580" y="-1495766"/>
            <a:ext cx="3165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IKON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57FA6-800E-4DF7-9285-2173ED99CB1A}"/>
              </a:ext>
            </a:extLst>
          </p:cNvPr>
          <p:cNvSpPr txBox="1"/>
          <p:nvPr/>
        </p:nvSpPr>
        <p:spPr>
          <a:xfrm>
            <a:off x="3800162" y="2677517"/>
            <a:ext cx="62701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CAMILA KENDRA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PORTFOLIO            INSTAGRAM                DIGITALS                   VIDEO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32D9C-3EAC-4EC7-8D2E-9B60A56F9A06}"/>
              </a:ext>
            </a:extLst>
          </p:cNvPr>
          <p:cNvSpPr txBox="1"/>
          <p:nvPr/>
        </p:nvSpPr>
        <p:spPr>
          <a:xfrm>
            <a:off x="5201580" y="57752"/>
            <a:ext cx="2888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IKON MANAGEMENT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FD37FC-F60E-4C2F-9434-EFB2719AB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874" y="3908623"/>
            <a:ext cx="304826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3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F807D-407E-4806-B64D-2D049F1F5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0" t="12904" r="19115" b="16908"/>
          <a:stretch/>
        </p:blipFill>
        <p:spPr>
          <a:xfrm>
            <a:off x="8229600" y="886264"/>
            <a:ext cx="1746368" cy="5148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A8E271-6619-4733-A9C8-865760052843}"/>
              </a:ext>
            </a:extLst>
          </p:cNvPr>
          <p:cNvSpPr txBox="1"/>
          <p:nvPr/>
        </p:nvSpPr>
        <p:spPr>
          <a:xfrm>
            <a:off x="7920109" y="363044"/>
            <a:ext cx="2349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Camila Kendra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5A2E9-6974-49D2-A183-9952BFDFBD9F}"/>
              </a:ext>
            </a:extLst>
          </p:cNvPr>
          <p:cNvSpPr txBox="1"/>
          <p:nvPr/>
        </p:nvSpPr>
        <p:spPr>
          <a:xfrm>
            <a:off x="2654436" y="6327123"/>
            <a:ext cx="3851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DIGITALS                                         VIDEO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9568AF-5463-4D6A-813C-06FD53E83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955" y="569974"/>
            <a:ext cx="3806952" cy="5718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BAD2F4-E255-40C3-9C46-AA34CDEBF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619" y="3133318"/>
            <a:ext cx="463336" cy="591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8DC255-71BD-45D4-8DF4-41CC41299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38666">
            <a:off x="6519523" y="2897437"/>
            <a:ext cx="463336" cy="591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F8BA5D-89FD-4DF1-BAFD-A028AD4DA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730" y="6327123"/>
            <a:ext cx="365402" cy="369332"/>
          </a:xfrm>
          <a:prstGeom prst="rect">
            <a:avLst/>
          </a:prstGeom>
        </p:spPr>
      </p:pic>
      <p:sp>
        <p:nvSpPr>
          <p:cNvPr id="19" name="Arrow: Up 18">
            <a:extLst>
              <a:ext uri="{FF2B5EF4-FFF2-40B4-BE49-F238E27FC236}">
                <a16:creationId xmlns:a16="http://schemas.microsoft.com/office/drawing/2014/main" id="{D2A2BC4C-2BEC-4C64-A104-C87C058502B4}"/>
              </a:ext>
            </a:extLst>
          </p:cNvPr>
          <p:cNvSpPr/>
          <p:nvPr/>
        </p:nvSpPr>
        <p:spPr>
          <a:xfrm rot="19297718">
            <a:off x="6799946" y="3203211"/>
            <a:ext cx="295422" cy="481814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50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26A496-BE0D-46DF-A5AF-3C8C06220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3" t="89190" r="22873" b="5215"/>
          <a:stretch/>
        </p:blipFill>
        <p:spPr>
          <a:xfrm>
            <a:off x="2858729" y="6166961"/>
            <a:ext cx="6474542" cy="3834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0C7B9C-83B1-43D5-99B2-DC094FA0E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92" t="82527" r="43231" b="11959"/>
          <a:stretch/>
        </p:blipFill>
        <p:spPr>
          <a:xfrm>
            <a:off x="4853354" y="6344529"/>
            <a:ext cx="1899139" cy="383458"/>
          </a:xfrm>
          <a:prstGeom prst="rect">
            <a:avLst/>
          </a:prstGeom>
        </p:spPr>
      </p:pic>
      <p:pic>
        <p:nvPicPr>
          <p:cNvPr id="16" name="Picture 15" descr="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949B2745-6915-40C8-A9F9-4A715BFFB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29" y="705837"/>
            <a:ext cx="3176978" cy="4763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9C3E5A-EEB4-41FB-B202-7F1BAF3622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6096000" y="723756"/>
            <a:ext cx="3775890" cy="47272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5EB1A1-3027-4B58-B88D-8DD6CA6B4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9927" y="5451735"/>
            <a:ext cx="2572735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8857B7-C095-4E8F-A2BB-4995671EA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5393" y="2791698"/>
            <a:ext cx="463336" cy="5913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114C4C-5992-4819-8292-71A8D3E8C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1890" y="2578294"/>
            <a:ext cx="493819" cy="6218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EF383F-BBE2-4924-A9E6-0BA249E61E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9421" y="2938014"/>
            <a:ext cx="408467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2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CDE060-F986-471E-9933-2EE7C5188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4" name="Picture 3" descr="A group of wo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238FD5F1-2342-4406-9232-653FCC154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71" y="682171"/>
            <a:ext cx="9550400" cy="477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17E08-4EDF-490F-952C-02D03A3B7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35" y="2668861"/>
            <a:ext cx="463336" cy="591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1C181-3D62-480E-8AB8-32A716304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4920" y="2447925"/>
            <a:ext cx="453478" cy="571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147272-15FF-489A-8459-885EA7140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8137" y="2815177"/>
            <a:ext cx="408467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D6C1DC5-DFFF-4CE0-8C5D-8BC7FAFE9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575" y="696686"/>
            <a:ext cx="3938058" cy="5094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74EB72-F410-45AD-9CC9-5E5B9C631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023" y="3276599"/>
            <a:ext cx="857377" cy="445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3AA86C-6580-4005-B559-AA81EDC4B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301" y="696686"/>
            <a:ext cx="3801101" cy="506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4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877D5-DFFB-4F6B-BCB1-5F1A5396A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429" y="6063889"/>
            <a:ext cx="6474513" cy="384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BD78D8-27C7-4CB2-A6F1-9AAFC187E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941" y="6447970"/>
            <a:ext cx="1902117" cy="384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B33FF-F789-4914-8599-946995F36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317" y="5506056"/>
            <a:ext cx="2572735" cy="749873"/>
          </a:xfrm>
          <a:prstGeom prst="rect">
            <a:avLst/>
          </a:prstGeom>
        </p:spPr>
      </p:pic>
      <p:pic>
        <p:nvPicPr>
          <p:cNvPr id="7" name="Picture 6" descr="A person wearing a red dress&#10;&#10;Description automatically generated with medium confidence">
            <a:extLst>
              <a:ext uri="{FF2B5EF4-FFF2-40B4-BE49-F238E27FC236}">
                <a16:creationId xmlns:a16="http://schemas.microsoft.com/office/drawing/2014/main" id="{BBC29571-41E8-4BB8-A732-AB5191A59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73" y="825298"/>
            <a:ext cx="7236452" cy="4680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A4A18A-5970-4BA8-BEDC-F63032297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105" y="2768694"/>
            <a:ext cx="463336" cy="591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C57F18-B01A-44E6-B352-357EF4D36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4315" y="2768694"/>
            <a:ext cx="493819" cy="62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B7199A-BC55-4E8D-8BB8-D64DD8A53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1224" y="3137533"/>
            <a:ext cx="408467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18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16</Words>
  <Application>Microsoft Office PowerPoint</Application>
  <PresentationFormat>Widescreen</PresentationFormat>
  <Paragraphs>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Anderson</dc:creator>
  <cp:lastModifiedBy>Craig Anderson</cp:lastModifiedBy>
  <cp:revision>47</cp:revision>
  <dcterms:created xsi:type="dcterms:W3CDTF">2021-05-06T23:20:57Z</dcterms:created>
  <dcterms:modified xsi:type="dcterms:W3CDTF">2021-05-19T09:07:56Z</dcterms:modified>
</cp:coreProperties>
</file>